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73" r:id="rId3"/>
    <p:sldId id="258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8" r:id="rId12"/>
    <p:sldId id="297" r:id="rId13"/>
    <p:sldId id="272" r:id="rId14"/>
    <p:sldId id="259" r:id="rId15"/>
    <p:sldId id="275" r:id="rId16"/>
    <p:sldId id="260" r:id="rId17"/>
    <p:sldId id="268" r:id="rId18"/>
    <p:sldId id="261" r:id="rId19"/>
    <p:sldId id="262" r:id="rId20"/>
    <p:sldId id="263" r:id="rId21"/>
    <p:sldId id="266" r:id="rId22"/>
    <p:sldId id="282" r:id="rId23"/>
    <p:sldId id="283" r:id="rId24"/>
    <p:sldId id="284" r:id="rId25"/>
    <p:sldId id="267" r:id="rId26"/>
    <p:sldId id="276" r:id="rId27"/>
    <p:sldId id="277" r:id="rId28"/>
    <p:sldId id="274" r:id="rId29"/>
    <p:sldId id="312" r:id="rId30"/>
    <p:sldId id="311" r:id="rId31"/>
    <p:sldId id="310" r:id="rId32"/>
    <p:sldId id="264" r:id="rId33"/>
    <p:sldId id="300" r:id="rId34"/>
    <p:sldId id="306" r:id="rId35"/>
    <p:sldId id="301" r:id="rId36"/>
    <p:sldId id="302" r:id="rId37"/>
    <p:sldId id="303" r:id="rId38"/>
    <p:sldId id="304" r:id="rId39"/>
    <p:sldId id="305" r:id="rId40"/>
    <p:sldId id="309" r:id="rId41"/>
    <p:sldId id="307" r:id="rId42"/>
    <p:sldId id="278" r:id="rId43"/>
    <p:sldId id="280" r:id="rId44"/>
    <p:sldId id="279" r:id="rId45"/>
    <p:sldId id="281" r:id="rId46"/>
    <p:sldId id="299" r:id="rId47"/>
    <p:sldId id="265" r:id="rId48"/>
    <p:sldId id="31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936" autoAdjust="0"/>
  </p:normalViewPr>
  <p:slideViewPr>
    <p:cSldViewPr>
      <p:cViewPr>
        <p:scale>
          <a:sx n="70" d="100"/>
          <a:sy n="70" d="100"/>
        </p:scale>
        <p:origin x="-1158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D60239-F1BA-4D5F-B1A1-0CC6B31265C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C57B51-757C-42D7-8C20-D632F6245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53287"/>
            <a:ext cx="3962400" cy="29662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Foothill </a:t>
            </a:r>
            <a:b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High </a:t>
            </a:r>
            <a:b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School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267200"/>
            <a:ext cx="44196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>
                <a:latin typeface="Lucida Sans" panose="020B0602030504020204" pitchFamily="34" charset="0"/>
              </a:rPr>
              <a:t>National Honor Society</a:t>
            </a:r>
            <a:endParaRPr lang="en-US" sz="3200" b="1" dirty="0">
              <a:latin typeface="Lucida Sans" panose="020B0602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54" y="2514600"/>
            <a:ext cx="2825038" cy="31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73" y="152400"/>
            <a:ext cx="1981199" cy="19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Leadership Team</a:t>
            </a:r>
            <a:endParaRPr lang="en-US" sz="4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Sammie Vasquez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4" y="616915"/>
            <a:ext cx="3650441" cy="54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Leadership Team</a:t>
            </a:r>
            <a:endParaRPr lang="en-US" sz="4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Marissa </a:t>
            </a:r>
          </a:p>
          <a:p>
            <a:pPr algn="ctr"/>
            <a:r>
              <a:rPr lang="en-US" sz="4000" b="1" dirty="0" smtClean="0"/>
              <a:t>Panchal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6" y="16383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0" y="1186927"/>
            <a:ext cx="3300984" cy="146304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will this benefit you?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025288" y="641335"/>
            <a:ext cx="3359623" cy="5468112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48200" y="2743200"/>
            <a:ext cx="3505200" cy="28194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Make a positive impact in the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Great for college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Improve your chance of getting a scholarship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918447"/>
            <a:ext cx="3276600" cy="419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Community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Volunteer at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 local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Serve the needy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Help the homeless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95008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What do we do?</a:t>
            </a:r>
            <a:endParaRPr lang="en-US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5052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tint val="1000"/>
                  </a:schemeClr>
                </a:solidFill>
              </a:rPr>
              <a:t>NHS requirements</a:t>
            </a:r>
            <a:endParaRPr lang="en-US" sz="2800" b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b="1" dirty="0" smtClean="0">
                <a:latin typeface="Arial Black" panose="020B0A04020102020204" pitchFamily="34" charset="0"/>
              </a:rPr>
              <a:t>10</a:t>
            </a:r>
            <a:r>
              <a:rPr lang="en-US" sz="45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sz="4500" b="1" dirty="0" smtClean="0">
                <a:latin typeface="Arial Black" panose="020B0A04020102020204" pitchFamily="34" charset="0"/>
              </a:rPr>
              <a:t>, 11</a:t>
            </a:r>
            <a:r>
              <a:rPr lang="en-US" sz="45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sz="4500" b="1" dirty="0" smtClean="0">
                <a:latin typeface="Arial Black" panose="020B0A04020102020204" pitchFamily="34" charset="0"/>
              </a:rPr>
              <a:t> or  12</a:t>
            </a:r>
            <a:r>
              <a:rPr lang="en-US" sz="45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sz="4500" b="1" dirty="0" smtClean="0">
                <a:latin typeface="Arial Black" panose="020B0A04020102020204" pitchFamily="34" charset="0"/>
              </a:rPr>
              <a:t> graders only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4500" b="1" dirty="0">
              <a:latin typeface="Arial Black" panose="020B0A040201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b="1" dirty="0">
                <a:latin typeface="Arial Black" panose="020B0A04020102020204" pitchFamily="34" charset="0"/>
              </a:rPr>
              <a:t>M</a:t>
            </a:r>
            <a:r>
              <a:rPr lang="en-US" sz="4500" b="1" dirty="0" smtClean="0">
                <a:latin typeface="Arial Black" panose="020B0A04020102020204" pitchFamily="34" charset="0"/>
              </a:rPr>
              <a:t>aintain a 3.3 GPA (un-weighted)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4500" b="1" dirty="0" smtClean="0">
              <a:latin typeface="Arial Black" panose="020B0A040201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b="1" dirty="0">
                <a:latin typeface="Arial Black" panose="020B0A04020102020204" pitchFamily="34" charset="0"/>
              </a:rPr>
              <a:t>E</a:t>
            </a:r>
            <a:r>
              <a:rPr lang="en-US" sz="4500" b="1" dirty="0" smtClean="0">
                <a:latin typeface="Arial Black" panose="020B0A04020102020204" pitchFamily="34" charset="0"/>
              </a:rPr>
              <a:t>nroll </a:t>
            </a:r>
            <a:r>
              <a:rPr lang="en-US" sz="4500" b="1" dirty="0">
                <a:latin typeface="Arial Black" panose="020B0A04020102020204" pitchFamily="34" charset="0"/>
              </a:rPr>
              <a:t>in at least one </a:t>
            </a:r>
            <a:r>
              <a:rPr lang="en-US" sz="4500" b="1" dirty="0" smtClean="0">
                <a:latin typeface="Arial Black" panose="020B0A04020102020204" pitchFamily="34" charset="0"/>
              </a:rPr>
              <a:t>Honors </a:t>
            </a:r>
            <a:r>
              <a:rPr lang="en-US" sz="4500" b="1" dirty="0">
                <a:latin typeface="Arial Black" panose="020B0A04020102020204" pitchFamily="34" charset="0"/>
              </a:rPr>
              <a:t>level, </a:t>
            </a:r>
            <a:r>
              <a:rPr lang="en-US" sz="4500" b="1" dirty="0" smtClean="0">
                <a:latin typeface="Arial Black" panose="020B0A04020102020204" pitchFamily="34" charset="0"/>
              </a:rPr>
              <a:t>		Dual Credit</a:t>
            </a:r>
            <a:r>
              <a:rPr lang="en-US" sz="4500" b="1" dirty="0">
                <a:latin typeface="Arial Black" panose="020B0A04020102020204" pitchFamily="34" charset="0"/>
              </a:rPr>
              <a:t>, or </a:t>
            </a:r>
            <a:r>
              <a:rPr lang="en-US" sz="4500" b="1" dirty="0" smtClean="0">
                <a:latin typeface="Arial Black" panose="020B0A04020102020204" pitchFamily="34" charset="0"/>
              </a:rPr>
              <a:t>A.P. course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4500" b="1" dirty="0">
              <a:latin typeface="Arial Black" panose="020B0A040201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b="1" dirty="0" smtClean="0">
                <a:latin typeface="Arial Black" panose="020B0A04020102020204" pitchFamily="34" charset="0"/>
              </a:rPr>
              <a:t>14 </a:t>
            </a:r>
            <a:r>
              <a:rPr lang="en-US" sz="4500" b="1" dirty="0">
                <a:latin typeface="Arial Black" panose="020B0A04020102020204" pitchFamily="34" charset="0"/>
              </a:rPr>
              <a:t>service hours each </a:t>
            </a:r>
            <a:r>
              <a:rPr lang="en-US" sz="4500" b="1" dirty="0" smtClean="0">
                <a:latin typeface="Arial Black" panose="020B0A04020102020204" pitchFamily="34" charset="0"/>
              </a:rPr>
              <a:t>quarter  			(7 Club and 7 Individual)</a:t>
            </a:r>
            <a:endParaRPr lang="en-US" sz="4300" b="1" dirty="0" smtClean="0">
              <a:latin typeface="Arial Black" panose="020B0A040201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4500" b="1" dirty="0">
              <a:latin typeface="Arial Black" panose="020B0A040201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4500" b="1" dirty="0" smtClean="0">
                <a:latin typeface="Arial Black" panose="020B0A04020102020204" pitchFamily="34" charset="0"/>
              </a:rPr>
              <a:t>3 </a:t>
            </a:r>
            <a:r>
              <a:rPr lang="en-US" sz="4500" b="1" dirty="0">
                <a:latin typeface="Arial Black" panose="020B0A04020102020204" pitchFamily="34" charset="0"/>
              </a:rPr>
              <a:t>quarters </a:t>
            </a:r>
            <a:r>
              <a:rPr lang="en-US" sz="4500" b="1" dirty="0" smtClean="0">
                <a:latin typeface="Arial Black" panose="020B0A04020102020204" pitchFamily="34" charset="0"/>
              </a:rPr>
              <a:t>= 42 hours minimum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496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Individual hours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7 </a:t>
            </a:r>
            <a:r>
              <a:rPr lang="en-US" sz="3600" b="1" dirty="0"/>
              <a:t>hours </a:t>
            </a:r>
            <a:r>
              <a:rPr lang="en-US" sz="3600" b="1" dirty="0" smtClean="0"/>
              <a:t>you do </a:t>
            </a:r>
            <a:r>
              <a:rPr lang="en-US" sz="3600" b="1" dirty="0"/>
              <a:t>on your </a:t>
            </a:r>
            <a:r>
              <a:rPr lang="en-US" sz="3600" b="1" dirty="0" smtClean="0"/>
              <a:t>own:</a:t>
            </a:r>
          </a:p>
          <a:p>
            <a:r>
              <a:rPr lang="en-US" sz="3200" b="1" dirty="0" smtClean="0"/>
              <a:t>Volunteering </a:t>
            </a:r>
            <a:r>
              <a:rPr lang="en-US" sz="3200" b="1" dirty="0"/>
              <a:t>at a hospital, nursing home, church, </a:t>
            </a:r>
            <a:r>
              <a:rPr lang="en-US" sz="3200" b="1" dirty="0" smtClean="0"/>
              <a:t>tutoring, helping someone move, </a:t>
            </a:r>
            <a:r>
              <a:rPr lang="en-US" sz="3200" b="1" dirty="0" err="1" smtClean="0"/>
              <a:t>yardwork</a:t>
            </a:r>
            <a:r>
              <a:rPr lang="en-US" sz="3200" b="1" dirty="0" smtClean="0"/>
              <a:t> for a neighbor, swim lessons, dog walking, etc. (DON’T ACCEPT MONEY)</a:t>
            </a:r>
          </a:p>
          <a:p>
            <a:r>
              <a:rPr lang="en-US" sz="3600" b="1" dirty="0" smtClean="0"/>
              <a:t>A </a:t>
            </a:r>
            <a:r>
              <a:rPr lang="en-US" sz="3600" b="1" dirty="0"/>
              <a:t>signature is required from the person </a:t>
            </a:r>
            <a:r>
              <a:rPr lang="en-US" sz="3600" b="1" dirty="0" smtClean="0"/>
              <a:t>or organization rep. you </a:t>
            </a:r>
            <a:r>
              <a:rPr lang="en-US" sz="3600" b="1" dirty="0"/>
              <a:t>assisted.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Rules for individual hours: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 </a:t>
            </a:r>
            <a:r>
              <a:rPr lang="en-US" sz="4500" b="1" dirty="0" smtClean="0"/>
              <a:t>Any </a:t>
            </a:r>
            <a:r>
              <a:rPr lang="en-US" sz="4500" b="1" dirty="0"/>
              <a:t>activity where you get paid </a:t>
            </a:r>
            <a:r>
              <a:rPr lang="en-US" sz="4500" b="1" dirty="0" smtClean="0"/>
              <a:t>does </a:t>
            </a:r>
            <a:r>
              <a:rPr lang="en-US" sz="4500" b="1" dirty="0"/>
              <a:t>NOT count for individual hours</a:t>
            </a:r>
            <a:r>
              <a:rPr lang="en-US" sz="4500" b="1" dirty="0" smtClean="0"/>
              <a:t>.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4500" b="1" dirty="0"/>
              <a:t>Babysitting does not count for individual hours (even if you don’t get paid</a:t>
            </a:r>
            <a:r>
              <a:rPr lang="en-US" sz="4500" b="1" dirty="0" smtClean="0"/>
              <a:t>).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4500" b="1" dirty="0"/>
              <a:t>Volunteering means that you are doing something to help your community.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>
                <a:solidFill>
                  <a:srgbClr val="FF0000"/>
                </a:solidFill>
              </a:rPr>
              <a:t>You may not </a:t>
            </a:r>
            <a:r>
              <a:rPr lang="en-US" sz="3800" b="1" dirty="0" smtClean="0">
                <a:solidFill>
                  <a:srgbClr val="FF0000"/>
                </a:solidFill>
              </a:rPr>
              <a:t>earn more </a:t>
            </a:r>
            <a:r>
              <a:rPr lang="en-US" sz="3800" b="1" dirty="0">
                <a:solidFill>
                  <a:srgbClr val="FF0000"/>
                </a:solidFill>
              </a:rPr>
              <a:t>than </a:t>
            </a:r>
            <a:r>
              <a:rPr lang="en-US" sz="3800" b="1" dirty="0" smtClean="0">
                <a:solidFill>
                  <a:srgbClr val="FF0000"/>
                </a:solidFill>
              </a:rPr>
              <a:t>three individual </a:t>
            </a:r>
            <a:r>
              <a:rPr lang="en-US" sz="3800" b="1" dirty="0">
                <a:solidFill>
                  <a:srgbClr val="FF0000"/>
                </a:solidFill>
              </a:rPr>
              <a:t>hours for any one service opportunity.  It is important you spread yourself around the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Club hours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800600"/>
          </a:xfrm>
        </p:spPr>
        <p:txBody>
          <a:bodyPr>
            <a:normAutofit fontScale="92500"/>
          </a:bodyPr>
          <a:lstStyle/>
          <a:p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NHS </a:t>
            </a:r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</a:rPr>
              <a:t>sponsored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events – an officer or advisor must sign off on hours.  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Larger group activities</a:t>
            </a: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Wear your official NHS shirt</a:t>
            </a: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Attendance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at meetings is essential to acquire information on these events.  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Sign up via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constantcontact.com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685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Upcoming events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069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Clean football stands after games</a:t>
            </a:r>
          </a:p>
          <a:p>
            <a:r>
              <a:rPr lang="en-US" sz="3600" b="1" dirty="0" smtClean="0"/>
              <a:t>Teddy Bear Run 5K- volunteer</a:t>
            </a:r>
          </a:p>
          <a:p>
            <a:r>
              <a:rPr lang="en-US" sz="3600" b="1" dirty="0" smtClean="0"/>
              <a:t>Run or Dye 5K- volunteer</a:t>
            </a:r>
          </a:p>
          <a:p>
            <a:r>
              <a:rPr lang="en-US" sz="3600" b="1" dirty="0" smtClean="0"/>
              <a:t>Book cleanings- in October</a:t>
            </a:r>
          </a:p>
          <a:p>
            <a:r>
              <a:rPr lang="en-US" sz="3600" b="1" dirty="0" smtClean="0"/>
              <a:t>Relay for Life 5K</a:t>
            </a:r>
          </a:p>
          <a:p>
            <a:r>
              <a:rPr lang="en-US" sz="3600" b="1" dirty="0" smtClean="0"/>
              <a:t>Trail clean up</a:t>
            </a:r>
          </a:p>
          <a:p>
            <a:pPr marL="68580" indent="0">
              <a:buNone/>
            </a:pPr>
            <a:endParaRPr lang="en-US" sz="3600" b="1" dirty="0"/>
          </a:p>
          <a:p>
            <a:r>
              <a:rPr lang="en-US" sz="3600" b="1" dirty="0" smtClean="0"/>
              <a:t>Check the calendar online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6487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Hour logs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Turn </a:t>
            </a:r>
            <a:r>
              <a:rPr lang="en-US" sz="2800" b="1" dirty="0">
                <a:latin typeface="Arial Black" panose="020B0A04020102020204" pitchFamily="34" charset="0"/>
              </a:rPr>
              <a:t>in by the </a:t>
            </a:r>
            <a:r>
              <a:rPr lang="en-US" sz="2800" b="1" dirty="0" smtClean="0">
                <a:latin typeface="Arial Black" panose="020B0A04020102020204" pitchFamily="34" charset="0"/>
              </a:rPr>
              <a:t>deadline (end of quarter).</a:t>
            </a:r>
          </a:p>
          <a:p>
            <a:endParaRPr lang="en-US" sz="500" b="1" dirty="0" smtClean="0"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latin typeface="Arial Black" panose="020B0A04020102020204" pitchFamily="34" charset="0"/>
              </a:rPr>
              <a:t>Every </a:t>
            </a:r>
            <a:r>
              <a:rPr lang="en-US" sz="2800" b="1" dirty="0">
                <a:latin typeface="Arial Black" panose="020B0A04020102020204" pitchFamily="34" charset="0"/>
              </a:rPr>
              <a:t>day your hour log is late, you must complete one additional club hour of service.  </a:t>
            </a:r>
            <a:endParaRPr lang="en-US" sz="2800" b="1" dirty="0" smtClean="0"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latin typeface="Arial Black" panose="020B0A04020102020204" pitchFamily="34" charset="0"/>
              </a:rPr>
              <a:t>If not </a:t>
            </a:r>
            <a:r>
              <a:rPr lang="en-US" sz="2800" b="1" dirty="0">
                <a:latin typeface="Arial Black" panose="020B0A04020102020204" pitchFamily="34" charset="0"/>
              </a:rPr>
              <a:t>turned in within </a:t>
            </a:r>
            <a:r>
              <a:rPr lang="en-US" sz="2800" b="1" dirty="0" smtClean="0">
                <a:latin typeface="Arial Black" panose="020B0A04020102020204" pitchFamily="34" charset="0"/>
              </a:rPr>
              <a:t>(</a:t>
            </a:r>
            <a:r>
              <a:rPr lang="en-US" sz="2800" b="1" dirty="0">
                <a:latin typeface="Arial Black" panose="020B0A04020102020204" pitchFamily="34" charset="0"/>
              </a:rPr>
              <a:t>5 school days) of </a:t>
            </a:r>
            <a:r>
              <a:rPr lang="en-US" sz="2800" b="1" dirty="0" smtClean="0">
                <a:latin typeface="Arial Black" panose="020B0A04020102020204" pitchFamily="34" charset="0"/>
              </a:rPr>
              <a:t>due </a:t>
            </a:r>
            <a:r>
              <a:rPr lang="en-US" sz="2800" b="1" dirty="0">
                <a:latin typeface="Arial Black" panose="020B0A04020102020204" pitchFamily="34" charset="0"/>
              </a:rPr>
              <a:t>date, you </a:t>
            </a:r>
            <a:r>
              <a:rPr lang="en-US" sz="2800" b="1" dirty="0" smtClean="0">
                <a:latin typeface="Arial Black" panose="020B0A04020102020204" pitchFamily="34" charset="0"/>
              </a:rPr>
              <a:t>are removed </a:t>
            </a:r>
            <a:r>
              <a:rPr lang="en-US" sz="2800" b="1" dirty="0">
                <a:latin typeface="Arial Black" panose="020B0A04020102020204" pitchFamily="34" charset="0"/>
              </a:rPr>
              <a:t>from </a:t>
            </a:r>
            <a:r>
              <a:rPr lang="en-US" sz="2800" b="1" dirty="0" smtClean="0">
                <a:latin typeface="Arial Black" panose="020B0A04020102020204" pitchFamily="34" charset="0"/>
              </a:rPr>
              <a:t>Foothill’s National </a:t>
            </a:r>
            <a:r>
              <a:rPr lang="en-US" sz="2800" b="1" dirty="0">
                <a:latin typeface="Arial Black" panose="020B0A04020102020204" pitchFamily="34" charset="0"/>
              </a:rPr>
              <a:t>Honor </a:t>
            </a:r>
            <a:r>
              <a:rPr lang="en-US" sz="2800" b="1" dirty="0" smtClean="0">
                <a:latin typeface="Arial Black" panose="020B0A04020102020204" pitchFamily="34" charset="0"/>
              </a:rPr>
              <a:t>Society.</a:t>
            </a:r>
          </a:p>
          <a:p>
            <a:endParaRPr lang="en-US" sz="500" b="1" dirty="0" smtClean="0">
              <a:latin typeface="Arial Black" panose="020B0A04020102020204" pitchFamily="34" charset="0"/>
            </a:endParaRPr>
          </a:p>
          <a:p>
            <a:r>
              <a:rPr lang="en-US" sz="2800" b="1" dirty="0">
                <a:latin typeface="Arial Black" panose="020B0A04020102020204" pitchFamily="34" charset="0"/>
              </a:rPr>
              <a:t>F</a:t>
            </a:r>
            <a:r>
              <a:rPr lang="en-US" sz="2800" b="1" dirty="0" smtClean="0">
                <a:latin typeface="Arial Black" panose="020B0A04020102020204" pitchFamily="34" charset="0"/>
              </a:rPr>
              <a:t>ollow </a:t>
            </a:r>
            <a:r>
              <a:rPr lang="en-US" sz="2800" b="1" dirty="0">
                <a:latin typeface="Arial Black" panose="020B0A04020102020204" pitchFamily="34" charset="0"/>
              </a:rPr>
              <a:t>the timelines and expectations of service opportunities and hour sheet due dates.  </a:t>
            </a:r>
          </a:p>
        </p:txBody>
      </p:sp>
    </p:spTree>
    <p:extLst>
      <p:ext uri="{BB962C8B-B14F-4D97-AF65-F5344CB8AC3E}">
        <p14:creationId xmlns:p14="http://schemas.microsoft.com/office/powerpoint/2010/main" val="24135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5357" r="32622" b="8201"/>
          <a:stretch/>
        </p:blipFill>
        <p:spPr bwMode="auto">
          <a:xfrm>
            <a:off x="0" y="-21094"/>
            <a:ext cx="9144000" cy="687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81200"/>
            <a:ext cx="6629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Callout 4"/>
          <p:cNvSpPr/>
          <p:nvPr/>
        </p:nvSpPr>
        <p:spPr>
          <a:xfrm rot="21209619">
            <a:off x="672771" y="2301875"/>
            <a:ext cx="6324600" cy="2819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Fill this out for the person who is signing your log.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348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6">
                    <a:tint val="1000"/>
                  </a:schemeClr>
                </a:solidFill>
                <a:latin typeface="Arial Black" pitchFamily="34" charset="0"/>
              </a:rPr>
              <a:t>National Honor Society</a:t>
            </a:r>
            <a:endParaRPr lang="en-US" sz="4400" dirty="0">
              <a:solidFill>
                <a:schemeClr val="accent6">
                  <a:tint val="1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83792"/>
            <a:ext cx="3810000" cy="34930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 Black" pitchFamily="34" charset="0"/>
              </a:rPr>
              <a:t>Character</a:t>
            </a:r>
          </a:p>
          <a:p>
            <a:pPr eaLnBrk="1" hangingPunct="1"/>
            <a:r>
              <a:rPr lang="en-US" sz="3600" dirty="0" smtClean="0">
                <a:latin typeface="Arial Black" pitchFamily="34" charset="0"/>
              </a:rPr>
              <a:t>Scholarship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sz="quarter" idx="14"/>
          </p:nvPr>
        </p:nvSpPr>
        <p:spPr>
          <a:xfrm>
            <a:off x="4971531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Black" pitchFamily="34" charset="0"/>
              </a:rPr>
              <a:t>Leadership</a:t>
            </a:r>
          </a:p>
          <a:p>
            <a:pPr eaLnBrk="1" hangingPunct="1"/>
            <a:r>
              <a:rPr lang="en-US" sz="3600" dirty="0" smtClean="0">
                <a:latin typeface="Arial Black" pitchFamily="34" charset="0"/>
              </a:rPr>
              <a:t>Service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50" name="Picture 2" descr="http://www.gifs.net/Animation11/Everything_Else/Candles_and_Torches/Torch_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99" y="838200"/>
            <a:ext cx="628883" cy="16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3743" y="36428"/>
            <a:ext cx="356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4 PILLARS OF NHS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1" y="2667000"/>
            <a:ext cx="5638801" cy="37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024744" cy="64873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Dues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3086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Heavy" panose="020B0903020102020204" pitchFamily="34" charset="0"/>
              </a:rPr>
              <a:t>Dues </a:t>
            </a:r>
            <a:r>
              <a:rPr lang="en-US" sz="3600" dirty="0">
                <a:latin typeface="Franklin Gothic Heavy" panose="020B0903020102020204" pitchFamily="34" charset="0"/>
              </a:rPr>
              <a:t>are $</a:t>
            </a:r>
            <a:r>
              <a:rPr lang="en-US" sz="3600" dirty="0" smtClean="0">
                <a:latin typeface="Franklin Gothic Heavy" panose="020B0903020102020204" pitchFamily="34" charset="0"/>
              </a:rPr>
              <a:t>20!  </a:t>
            </a:r>
          </a:p>
          <a:p>
            <a:pPr lvl="1"/>
            <a:r>
              <a:rPr lang="en-US" sz="3200" dirty="0" smtClean="0">
                <a:latin typeface="Franklin Gothic Heavy" panose="020B0903020102020204" pitchFamily="34" charset="0"/>
              </a:rPr>
              <a:t>$</a:t>
            </a:r>
            <a:r>
              <a:rPr lang="en-US" sz="3200" dirty="0">
                <a:latin typeface="Franklin Gothic Heavy" panose="020B0903020102020204" pitchFamily="34" charset="0"/>
              </a:rPr>
              <a:t>10 for the shirt which is to be worn at all club sponsored activities. 	</a:t>
            </a:r>
            <a:r>
              <a:rPr lang="en-US" sz="3200" dirty="0" smtClean="0">
                <a:latin typeface="Franklin Gothic Heavy" panose="020B0903020102020204" pitchFamily="34" charset="0"/>
              </a:rPr>
              <a:t>	No </a:t>
            </a:r>
            <a:r>
              <a:rPr lang="en-US" sz="3200" dirty="0">
                <a:latin typeface="Franklin Gothic Heavy" panose="020B0903020102020204" pitchFamily="34" charset="0"/>
              </a:rPr>
              <a:t>shirt – no participation!  </a:t>
            </a:r>
          </a:p>
          <a:p>
            <a:pPr lvl="1"/>
            <a:r>
              <a:rPr lang="en-US" sz="3200" dirty="0" smtClean="0">
                <a:latin typeface="Franklin Gothic Heavy" panose="020B0903020102020204" pitchFamily="34" charset="0"/>
              </a:rPr>
              <a:t>$</a:t>
            </a:r>
            <a:r>
              <a:rPr lang="en-US" sz="3200" dirty="0">
                <a:latin typeface="Franklin Gothic Heavy" panose="020B0903020102020204" pitchFamily="34" charset="0"/>
              </a:rPr>
              <a:t>10 </a:t>
            </a:r>
            <a:r>
              <a:rPr lang="en-US" sz="3200" dirty="0" smtClean="0">
                <a:latin typeface="Franklin Gothic Heavy" panose="020B0903020102020204" pitchFamily="34" charset="0"/>
              </a:rPr>
              <a:t>fee </a:t>
            </a:r>
            <a:r>
              <a:rPr lang="en-US" sz="3200" dirty="0">
                <a:latin typeface="Franklin Gothic Heavy" panose="020B0903020102020204" pitchFamily="34" charset="0"/>
              </a:rPr>
              <a:t>to purchase supplies.  </a:t>
            </a:r>
            <a:endParaRPr lang="en-US" sz="3200" dirty="0" smtClean="0">
              <a:latin typeface="Franklin Gothic Heavy" panose="020B0903020102020204" pitchFamily="34" charset="0"/>
            </a:endParaRPr>
          </a:p>
          <a:p>
            <a:pPr lvl="1"/>
            <a:r>
              <a:rPr lang="en-US" sz="3200" dirty="0" smtClean="0">
                <a:latin typeface="Franklin Gothic Heavy" panose="020B0903020102020204" pitchFamily="34" charset="0"/>
              </a:rPr>
              <a:t>Dues paid </a:t>
            </a:r>
            <a:r>
              <a:rPr lang="en-US" sz="3200" dirty="0">
                <a:latin typeface="Franklin Gothic Heavy" panose="020B0903020102020204" pitchFamily="34" charset="0"/>
              </a:rPr>
              <a:t>to the school banker or on the Foothill online store.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76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Franklin Gothic Heavy" panose="020B0903020102020204" pitchFamily="34" charset="0"/>
              </a:rPr>
              <a:t>Important websites</a:t>
            </a:r>
            <a:endParaRPr lang="en-US" sz="5400" b="1" dirty="0">
              <a:latin typeface="Franklin Gothic Heavy" panose="020B0903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4148" y="1676400"/>
            <a:ext cx="6777317" cy="4118577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constantcontact.com 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NHS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information, register for events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foothillnhs.weebly.com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forms, event details</a:t>
            </a:r>
          </a:p>
          <a:p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eacherweb.com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 up for text messages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28944" y="3048000"/>
            <a:ext cx="6629400" cy="18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21546" y="4343400"/>
            <a:ext cx="6629400" cy="18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63823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 website: foothillnhs.weebly.com</a:t>
            </a:r>
            <a:br>
              <a:rPr lang="en-US" b="1" dirty="0" smtClean="0"/>
            </a:br>
            <a:r>
              <a:rPr lang="en-US" b="1" dirty="0" smtClean="0"/>
              <a:t>click on calendar</a:t>
            </a:r>
            <a:endParaRPr lang="en-US" b="1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32" y="3352800"/>
            <a:ext cx="46497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7220" r="21294" b="6133"/>
          <a:stretch/>
        </p:blipFill>
        <p:spPr bwMode="auto">
          <a:xfrm>
            <a:off x="762000" y="152400"/>
            <a:ext cx="7391400" cy="64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7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8245" r="14645" b="6659"/>
          <a:stretch/>
        </p:blipFill>
        <p:spPr bwMode="auto">
          <a:xfrm>
            <a:off x="-6200" y="304800"/>
            <a:ext cx="9150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429000" cy="6096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Get the texts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221"/>
            <a:ext cx="8229600" cy="5059363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Register </a:t>
            </a:r>
            <a:r>
              <a:rPr lang="en-US" sz="3200" dirty="0" smtClean="0"/>
              <a:t>for </a:t>
            </a:r>
            <a:r>
              <a:rPr lang="en-US" sz="3200" dirty="0"/>
              <a:t>the texting and/or email program, and </a:t>
            </a:r>
            <a:r>
              <a:rPr lang="en-US" sz="3200" u="sng" dirty="0" smtClean="0"/>
              <a:t>check </a:t>
            </a:r>
            <a:r>
              <a:rPr lang="en-US" sz="3200" dirty="0" smtClean="0"/>
              <a:t>this </a:t>
            </a:r>
            <a:r>
              <a:rPr lang="en-US" sz="3200" dirty="0"/>
              <a:t>information on a consistent </a:t>
            </a:r>
            <a:r>
              <a:rPr lang="en-US" sz="3200" dirty="0" smtClean="0"/>
              <a:t>basis.  </a:t>
            </a:r>
          </a:p>
          <a:p>
            <a:r>
              <a:rPr lang="en-US" sz="3200" dirty="0" smtClean="0"/>
              <a:t>If </a:t>
            </a:r>
            <a:r>
              <a:rPr lang="en-US" sz="3200" dirty="0"/>
              <a:t>there are changes to service opportunities, cancellations, or last minute opportunities, we need to be able to contact you quickly.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best way to do this is via the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teacherweb.com</a:t>
            </a:r>
            <a:r>
              <a:rPr lang="en-US" sz="3200" dirty="0" smtClean="0"/>
              <a:t> </a:t>
            </a:r>
            <a:r>
              <a:rPr lang="en-US" sz="3200" dirty="0"/>
              <a:t>texting program. </a:t>
            </a:r>
          </a:p>
        </p:txBody>
      </p:sp>
      <p:pic>
        <p:nvPicPr>
          <p:cNvPr id="1026" name="Picture 2" descr="http://www.cristoferdelatorre.com/gifs/gif/movil_azu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8282">
            <a:off x="7603681" y="1736510"/>
            <a:ext cx="1104900" cy="15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" t="6875" r="10753" b="6875"/>
          <a:stretch/>
        </p:blipFill>
        <p:spPr bwMode="auto">
          <a:xfrm>
            <a:off x="-1" y="228600"/>
            <a:ext cx="915011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04800" y="2743200"/>
            <a:ext cx="1447800" cy="3581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81200" y="540127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 messages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300347">
            <a:off x="5161067" y="2098506"/>
            <a:ext cx="3635932" cy="584775"/>
          </a:xfrm>
          <a:prstGeom prst="rect">
            <a:avLst/>
          </a:prstGeom>
          <a:ln w="15875" cmpd="tri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teacherweb.com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47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6250" r="14483" b="5288"/>
          <a:stretch/>
        </p:blipFill>
        <p:spPr bwMode="auto">
          <a:xfrm>
            <a:off x="0" y="457199"/>
            <a:ext cx="9144000" cy="500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800600" y="2362201"/>
            <a:ext cx="3792415" cy="3047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18509" y="5401270"/>
            <a:ext cx="509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Text messages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2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Cancellations</a:t>
            </a: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If you sign up for an event, you are responsible to go to it. Once jobs are filled, no one else may sign up for the job.</a:t>
            </a:r>
          </a:p>
          <a:p>
            <a:r>
              <a:rPr lang="en-US" sz="3200" dirty="0" smtClean="0"/>
              <a:t>If you need to cancel, send </a:t>
            </a:r>
            <a:r>
              <a:rPr lang="en-US" sz="3200" b="1" dirty="0" smtClean="0">
                <a:solidFill>
                  <a:srgbClr val="C00000"/>
                </a:solidFill>
              </a:rPr>
              <a:t>Gloria Nam </a:t>
            </a:r>
            <a:r>
              <a:rPr lang="en-US" sz="3200" dirty="0" smtClean="0"/>
              <a:t>a DETAILED text message which includes:</a:t>
            </a:r>
          </a:p>
          <a:p>
            <a:pPr lvl="1"/>
            <a:r>
              <a:rPr lang="en-US" sz="4000" dirty="0" smtClean="0"/>
              <a:t>Your name</a:t>
            </a:r>
          </a:p>
          <a:p>
            <a:pPr lvl="1"/>
            <a:r>
              <a:rPr lang="en-US" sz="4000" dirty="0" smtClean="0"/>
              <a:t>Date of event</a:t>
            </a:r>
          </a:p>
          <a:p>
            <a:pPr lvl="1"/>
            <a:r>
              <a:rPr lang="en-US" sz="4000" dirty="0" smtClean="0"/>
              <a:t>Name of event</a:t>
            </a:r>
          </a:p>
          <a:p>
            <a:pPr lvl="1"/>
            <a:endParaRPr lang="en-US" sz="2400" dirty="0"/>
          </a:p>
        </p:txBody>
      </p:sp>
      <p:pic>
        <p:nvPicPr>
          <p:cNvPr id="4098" name="Picture 2" descr="http://www.skyvalley4u.com/Logos/canc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082452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01000" cy="7249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Are you a busy student?</a:t>
            </a:r>
            <a:br>
              <a:rPr lang="en-US" b="1" dirty="0" smtClean="0"/>
            </a:br>
            <a:r>
              <a:rPr lang="en-US" b="1" dirty="0" smtClean="0"/>
              <a:t>Don’t think you can do the hours?</a:t>
            </a:r>
            <a:br>
              <a:rPr lang="en-US" b="1" dirty="0" smtClean="0"/>
            </a:br>
            <a:r>
              <a:rPr lang="en-US" b="1" dirty="0" smtClean="0"/>
              <a:t>Check your closets and drawers!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ttp://img4.wikia.nocookie.net/__cb20090926091637/uncyclopedia/images/4/4f/Poor_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93" y="2601864"/>
            <a:ext cx="2655093" cy="39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cdn.static-economist.com/sites/default/files/20120218_STP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0" y="2667262"/>
            <a:ext cx="2938464" cy="16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.tumblr.com/tumblr_mbn8npVJc01qlrfz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9" y="4431066"/>
            <a:ext cx="2938464" cy="21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LEN_-JuXiz781rVLjQvXeBsoJBHrw4XYV_WS70QO6u2U1HKh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6" y="2648212"/>
            <a:ext cx="2971584" cy="19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TDHPlROHLy1opvnLPir76U1jbtjfwMeby6h795aegwIwQyeU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636472"/>
            <a:ext cx="2943009" cy="19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09366" y="1474652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President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11142" y="3048000"/>
            <a:ext cx="3309803" cy="12606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Charlotte Wall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21369" r="27300" b="45639"/>
          <a:stretch/>
        </p:blipFill>
        <p:spPr>
          <a:xfrm>
            <a:off x="307975" y="1432972"/>
            <a:ext cx="3934204" cy="3839655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4386164" y="3193872"/>
            <a:ext cx="4038600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/>
              <a:t>Vice President</a:t>
            </a:r>
            <a:endParaRPr lang="en-US" sz="3200" b="1" dirty="0"/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4750562" y="4491413"/>
            <a:ext cx="3309803" cy="1260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Gloria</a:t>
            </a:r>
            <a:r>
              <a:rPr lang="en-US" sz="3600" b="1" dirty="0"/>
              <a:t> </a:t>
            </a:r>
            <a:r>
              <a:rPr lang="en-US" sz="3600" b="1" dirty="0" smtClean="0"/>
              <a:t>Nam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51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4419600" cy="179550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Donate used clothes to help homeless teens.</a:t>
            </a:r>
          </a:p>
          <a:p>
            <a:endParaRPr lang="en-US" sz="3600" b="1" dirty="0"/>
          </a:p>
          <a:p>
            <a:r>
              <a:rPr lang="en-US" sz="3600" b="1" dirty="0" smtClean="0"/>
              <a:t>Check the website for details.</a:t>
            </a:r>
            <a:endParaRPr lang="en-US" sz="3600" b="1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76"/>
            <a:ext cx="3048000" cy="21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28194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/>
              <a:t>SELECT ANY ONE OF THE FOLLOWING FOR </a:t>
            </a:r>
            <a:r>
              <a:rPr lang="en-US" sz="2000" b="1" u="sng" cap="all" dirty="0"/>
              <a:t>1 HOUR</a:t>
            </a:r>
            <a:r>
              <a:rPr lang="en-US" sz="2000" b="1" cap="al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all" dirty="0" smtClean="0"/>
              <a:t>3 </a:t>
            </a:r>
            <a:r>
              <a:rPr lang="en-US" sz="2000" b="1" cap="all" dirty="0"/>
              <a:t>PAIRS OF </a:t>
            </a:r>
            <a:r>
              <a:rPr lang="en-US" sz="2000" b="1" cap="all" dirty="0" smtClean="0"/>
              <a:t>JEANS/PANTS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all" dirty="0" smtClean="0"/>
              <a:t>3 T-SHIRTS/SHIRTS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all" dirty="0"/>
              <a:t> </a:t>
            </a:r>
            <a:r>
              <a:rPr lang="en-US" sz="2000" b="1" cap="all" dirty="0" smtClean="0"/>
              <a:t>2 SWEATSHIRTS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all" dirty="0" smtClean="0"/>
              <a:t>GIFT </a:t>
            </a:r>
            <a:r>
              <a:rPr lang="en-US" sz="2000" b="1" cap="all" dirty="0"/>
              <a:t>CARD TO WALMART, TARGET, PAYLESS SHOES </a:t>
            </a:r>
            <a:r>
              <a:rPr lang="en-US" sz="2000" b="1" cap="all" dirty="0" smtClean="0"/>
              <a:t>	(</a:t>
            </a:r>
            <a:r>
              <a:rPr lang="en-US" sz="2000" b="1" cap="all" dirty="0"/>
              <a:t>MIN. $</a:t>
            </a:r>
            <a:r>
              <a:rPr lang="en-US" sz="2000" b="1" cap="all" dirty="0" smtClean="0"/>
              <a:t>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all" dirty="0" smtClean="0"/>
              <a:t>1 </a:t>
            </a:r>
            <a:r>
              <a:rPr lang="en-US" sz="2000" b="1" cap="all" dirty="0"/>
              <a:t>COAT</a:t>
            </a:r>
          </a:p>
        </p:txBody>
      </p:sp>
    </p:spTree>
    <p:extLst>
      <p:ext uri="{BB962C8B-B14F-4D97-AF65-F5344CB8AC3E}">
        <p14:creationId xmlns:p14="http://schemas.microsoft.com/office/powerpoint/2010/main" val="19166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886200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Vote for the shirt online!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ohgizmo.com/wp-content/uploads/2006/05/t_qualis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663">
            <a:off x="5599487" y="3302134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shing Star Wars T Shi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431">
            <a:off x="5059547" y="37158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Shirt design- hoodies available, too.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Wear the shirt at all club-sponsored events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14521" t="17871" r="60930" b="42378"/>
          <a:stretch>
            <a:fillRect/>
          </a:stretch>
        </p:blipFill>
        <p:spPr bwMode="auto">
          <a:xfrm>
            <a:off x="1143000" y="838200"/>
            <a:ext cx="6705600" cy="500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3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7" t="14973" r="13155" b="36899"/>
          <a:stretch/>
        </p:blipFill>
        <p:spPr bwMode="auto">
          <a:xfrm>
            <a:off x="609600" y="31376"/>
            <a:ext cx="8077200" cy="682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3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67" t="15508" r="13705" b="58068"/>
          <a:stretch/>
        </p:blipFill>
        <p:spPr bwMode="auto">
          <a:xfrm>
            <a:off x="0" y="1066800"/>
            <a:ext cx="91440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7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7" t="14706" r="14011" b="37433"/>
          <a:stretch/>
        </p:blipFill>
        <p:spPr bwMode="auto">
          <a:xfrm>
            <a:off x="1066800" y="-17929"/>
            <a:ext cx="7391400" cy="6875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3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7" t="14973" r="14225" b="36899"/>
          <a:stretch/>
        </p:blipFill>
        <p:spPr bwMode="auto">
          <a:xfrm>
            <a:off x="838200" y="-4482"/>
            <a:ext cx="7620000" cy="6849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4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039" t="15508" r="13704" b="37651"/>
          <a:stretch/>
        </p:blipFill>
        <p:spPr bwMode="auto">
          <a:xfrm>
            <a:off x="609600" y="8965"/>
            <a:ext cx="8001000" cy="6849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11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4754" t="16496" r="24921" b="56646"/>
          <a:stretch/>
        </p:blipFill>
        <p:spPr bwMode="auto">
          <a:xfrm>
            <a:off x="690282" y="0"/>
            <a:ext cx="731071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0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775" t="15508" r="14011" b="36898"/>
          <a:stretch/>
        </p:blipFill>
        <p:spPr bwMode="auto">
          <a:xfrm>
            <a:off x="1143000" y="0"/>
            <a:ext cx="69342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08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Secretary</a:t>
            </a:r>
            <a:endParaRPr lang="en-US" sz="4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Kaylee Torres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9" y="1524000"/>
            <a:ext cx="3607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7" t="15776" r="14225" b="37433"/>
          <a:stretch/>
        </p:blipFill>
        <p:spPr bwMode="auto">
          <a:xfrm>
            <a:off x="1066800" y="0"/>
            <a:ext cx="69342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9128" t="17462" r="17479" b="55661"/>
          <a:stretch/>
        </p:blipFill>
        <p:spPr bwMode="auto">
          <a:xfrm>
            <a:off x="381000" y="376517"/>
            <a:ext cx="8534400" cy="6176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57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20532" r="61086" b="31178"/>
          <a:stretch>
            <a:fillRect/>
          </a:stretch>
        </p:blipFill>
        <p:spPr bwMode="auto">
          <a:xfrm>
            <a:off x="533400" y="26963"/>
            <a:ext cx="80943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4411" t="18521" r="60584" b="31743"/>
          <a:stretch>
            <a:fillRect/>
          </a:stretch>
        </p:blipFill>
        <p:spPr bwMode="auto">
          <a:xfrm>
            <a:off x="838200" y="2344"/>
            <a:ext cx="7848600" cy="68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6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t="19841" r="23028" b="21032"/>
          <a:stretch/>
        </p:blipFill>
        <p:spPr bwMode="auto">
          <a:xfrm>
            <a:off x="866941" y="0"/>
            <a:ext cx="7640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0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5459" y="457200"/>
            <a:ext cx="8001000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Log on to the website and vote for the NHS shirt before midnight on Friday.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Pay your dues, get your shirt when they </a:t>
            </a:r>
            <a:r>
              <a:rPr lang="en-US" sz="4400" b="1" dirty="0"/>
              <a:t>arrive</a:t>
            </a:r>
            <a:r>
              <a:rPr lang="en-US" sz="4400" b="1" dirty="0" smtClean="0"/>
              <a:t>.</a:t>
            </a:r>
          </a:p>
          <a:p>
            <a:pPr algn="ctr"/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smtClean="0"/>
              <a:t>Wear </a:t>
            </a:r>
            <a:r>
              <a:rPr lang="en-US" sz="4400" b="1" dirty="0"/>
              <a:t>it to all events.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29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72" y="2168526"/>
            <a:ext cx="6637468" cy="1362075"/>
          </a:xfrm>
        </p:spPr>
        <p:txBody>
          <a:bodyPr/>
          <a:lstStyle/>
          <a:p>
            <a:r>
              <a:rPr lang="en-US" b="1" dirty="0" smtClean="0"/>
              <a:t>Yearbook Group Photo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57600"/>
            <a:ext cx="8077200" cy="152041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October 9</a:t>
            </a:r>
            <a:r>
              <a:rPr lang="en-US" sz="3600" b="1" baseline="30000" dirty="0" smtClean="0"/>
              <a:t>th</a:t>
            </a:r>
            <a:endParaRPr lang="en-US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Wear your shirt!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Seniors in the front,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3600" b="1" baseline="30000" dirty="0" smtClean="0">
                <a:solidFill>
                  <a:schemeClr val="accent3">
                    <a:lumMod val="75000"/>
                  </a:schemeClr>
                </a:solidFill>
              </a:rPr>
              <a:t>rd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year </a:t>
            </a:r>
            <a:r>
              <a:rPr lang="en-US" sz="3600" b="1" dirty="0" smtClean="0"/>
              <a:t>members in the front of the front!</a:t>
            </a:r>
            <a:endParaRPr lang="en-US" sz="3600" b="1" dirty="0"/>
          </a:p>
        </p:txBody>
      </p:sp>
      <p:pic>
        <p:nvPicPr>
          <p:cNvPr id="1026" name="Picture 2" descr="http://brentrobbins.files.wordpress.com/2008/11/eastyb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776">
            <a:off x="5681636" y="509969"/>
            <a:ext cx="2979347" cy="19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ndi.net/cms/lib/CA01001235/Centricity/Domain/1655/2012%20Senior%20Group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312">
            <a:off x="454285" y="556744"/>
            <a:ext cx="4166235" cy="18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752600"/>
            <a:ext cx="4953000" cy="3733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Induction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April or May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You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must complete a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min.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of 42 hours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be inducted.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 exceptions!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img.ehowcdn.com/article-new/ehow/images/a06/06/8c/national-society-induction-ceremony-ideas-1.1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52474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_cGHprD-ffJU/S6-eOTRiHqI/AAAAAAAAAG0/3yb1f16OPcU/s1600/NHS+Induction+o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352800" cy="22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Think you have what it takes?</a:t>
            </a:r>
            <a:endParaRPr lang="en-US" sz="4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24400" y="4267200"/>
            <a:ext cx="3309803" cy="126062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Join NHS and help make the world a better place!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990600"/>
            <a:ext cx="408773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Character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Scholarship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18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2532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Historians</a:t>
            </a:r>
            <a:endParaRPr lang="en-US" sz="4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75344" y="3727262"/>
            <a:ext cx="3581399" cy="2362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Bailie</a:t>
            </a:r>
            <a:r>
              <a:rPr lang="en-US" sz="4000" b="1" dirty="0"/>
              <a:t> Rudd</a:t>
            </a:r>
          </a:p>
          <a:p>
            <a:pPr algn="ctr"/>
            <a:r>
              <a:rPr lang="en-US" sz="4000" b="1" dirty="0" smtClean="0"/>
              <a:t>Madelyn Pendleton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6" y="609600"/>
            <a:ext cx="4114800" cy="54864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5836921">
            <a:off x="2977980" y="3017498"/>
            <a:ext cx="428315" cy="3678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962905">
            <a:off x="3840441" y="3243643"/>
            <a:ext cx="379179" cy="1688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Service Officer</a:t>
            </a:r>
            <a:endParaRPr lang="en-US" sz="4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Myriah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Epino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1" r="18204"/>
          <a:stretch/>
        </p:blipFill>
        <p:spPr>
          <a:xfrm>
            <a:off x="28852" y="1730094"/>
            <a:ext cx="4267200" cy="32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Service Officer</a:t>
            </a:r>
            <a:endParaRPr lang="en-US" sz="4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Alezar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Gorewich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" y="967316"/>
            <a:ext cx="3578225" cy="47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Leadership Team</a:t>
            </a:r>
            <a:endParaRPr lang="en-US" sz="4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Rachel </a:t>
            </a:r>
            <a:r>
              <a:rPr lang="en-US" sz="4000" b="1" dirty="0" err="1" smtClean="0"/>
              <a:t>Kole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7696"/>
          <a:stretch/>
        </p:blipFill>
        <p:spPr>
          <a:xfrm>
            <a:off x="656792" y="914400"/>
            <a:ext cx="3261588" cy="4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Leadership Team</a:t>
            </a:r>
            <a:endParaRPr lang="en-US" sz="4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Cameron </a:t>
            </a:r>
            <a:r>
              <a:rPr lang="en-US" sz="4000" b="1" dirty="0" err="1" smtClean="0"/>
              <a:t>Noorda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0374" y="609600"/>
            <a:ext cx="3654425" cy="548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nteract.ccsd.net/Login/FOV1-00022C0B/6AF07536-3B9ACA00-3CC7FE51.1/nh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AAAQABAAD/2wCEAAkGBxQQEhUUEBQVFRQVFRQYGRUQGBcXFBoXHRwYFhYYGhQYHiggGB4nHRQYIjEhJSkrLi8uGB8zODMsNygtLisBCgoKDg0OGxAQGywkICQtLDcsLCwsLCwsLCwsLCwsLCwsLCwsLCwsLCwsLCwsLCwsLCwsLCwsLCwsLCwsLCwsLP/AABEIAPgAzAMBEQACEQEDEQH/xAAcAAEAAgIDAQAAAAAAAAAAAAAABgcEBQEDCAL/xABHEAABAwIDBAMMBwYFBQEAAAABAAIDBBEFEiEGBxMxIkFhFBYyUVRxgZGSoaLRF0JSYpOxwSMzQ3Ky4lNVY8LhFWSU8PEk/8QAGgEBAAIDAQAAAAAAAAAAAAAAAAQFAQIDBv/EADMRAAIBAwEGBAUDBQEBAAAAAAABAgMEERIFExQhMVEiQVJhFSNxgaEyscFTYpHh8EI0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GDi2Lw0jOJUSCNlw3M69rnkNAt6dOVR4issw5Jc2ajv/AMO8rj+L5Ltwdf0s576Hc47/APDvK4/i+ScHX9LG+h3Oe/8Aw7yuP4vknB1/Sxvodx3/AOHeVx/F8k4Ov6WN9DuO/wDw7yuP4vknB1/Sxvodx3/4d5XH8XyTg6/pY30O47/8O8rj+L5Jwdf0sb6Hcd/+HeVx/F8k4Ov6WN9DuO//AA7yuP4vknB1/Sxvodx3/wCHeVx/F8k4Ov6WN9DuO/8Aw7yuP4vknB1/Sxvodx3/AOHeVx/F8k4Ov6WN9Ducd/8Ah3lcfxfJODr+ljfQ7mZhe1lHVScOnnbI8gnK0OvYczyWlS3q01mSwjaNSMnhM3S4m4QBAEAQBAEAQBAEAKAwMawtlXBJDKLtkaRr1HqI7QdVvSqSpzU15GsoprB5ugwZsdb3LWudEBJw3PYBcE6MdY/VOh9K9K6zlS3kOfLP+isUEp6ZFmjcvD5VN7LPkqv4rU9KJfCQH0LQ+VTeyz5J8VqelDhID6FofKpvZZ8k+K1PShwkB9C0PlU3ss+SfFanpQ4SA+haHyqb2WfJPitT0ocJAfQtD5VN7LPknxWp6UOEgPoWh8qm9lnyT4rU9KHCQH0LQ+VTeyz5J8VqelDhID6FofKpvZZ8k+K1PShwkB9C0PlU3ss+SfFanpQ4SA+heHyqb2WfJPitT0ocJAgm8DZqDDZGRRTvlkILnh4aAxv1eQ5nX0Kws6866cpLC8iPWpxhyRZu57ZruWm48gtLUWOvNsX1B2Xvc+dVe0LjeT0LoiVb09MclgqvJAQBAEAQBAEAQBAEAugOEBUm+7Zu4bWxjUWjlt9n6jvQTb0q32XX60pfYiXVPPiRJd1G0vdtIGSOvNBZjr8y36j/AFaehRb+huqmV0Z0oVNUSY1FSyMXkc1guBd5AFzyFyoaTfJHfJ9NqGlxaHAuABLQRcA8iR4kw8ZB1sroi1zhIwtZcOcHCzbc7nqWdEuSx1MZR1RYtA6+WaM2BcbPabNHMnXl2rLpzXVMxqXc+58RiYwPfIxrHWs5zgGm/KxPNYUJN4SM5R9vq425bvaM5s25HSP3fGsKLeeXQZR9NqWHNZzTk0dYjom19fFoml9hk6xXxZOJxGcP7eYZOdvC5c1nTLOMcxlYyZAdfktTJi4riDKaGSaQ2ZG1zj6OrznktoQc5KK8zEnhZKF2Uw5+N4m6Se5Zm4sviyg/s4+y9gPMCr+4nG2oaV16L+WQKa3tTLPQbW2FhoBoAF54sD6QBAEAQBAEAQBAEBgY7NJHTyvgDTI1hc0PF23GuoHYt6ai5pS6Gsm0uRTEW9yvd4McBNuTWPJ9zldPZlFdWyFxU84SPv6VsR/wYvwpPmsfDaPd/g24ip2Mev3lV08b4paeJzJGlrhwpOR9K2hYUYyUoy6e6MOvNrGDSbD4xLh1XHLlk4ZsyUBrukw6eLmDqu91TjWpuOVnyOdFyhLJcG86lbVUkMZuWS1NO0lo1yuPP3qls5unUcvNJk6rzSIvg9bPRPxI1FzNT00MLH2J4li8QO0GpOdoUypGFRU1HGG8/TucU5Rznsd276j7mqZKKpp5GR1VO15bUZXh8jRaYnLcWde9jrotbuWumqkZLMX5eS8jNJNPDR94VhEMdBiz2QsbIJK+NrgyzhHlFmA28HsSdWTrUk3leF/cxFeCXLuYuWCN2HSYhHmpP+nBjc7C6Js+l7tto4t0FwtvE1NUn4tX4HTGrpgx24FLUUmGQPzxvdLVuhcQQ6MBr5Ke/i5N9C230IVKkuvJZ9+5jS2oo+6HEZ+4a8OYRVVNY2nyMGpeWMZJa+mrWuN+WqxOEN7T5+FLP7tGE5aH3yYZjdBhmJ0L4Xx8N0UsccnSdw3vbYXbcEgt6vGt8qVenUTznK+4WdMl9C1tmsdgq47U78/DawO6Lm2Nu0DxKprUp034vMkwkmuRAN9OKSyZKSCORzRaSUsa4i/1GXAsfH6lYbNhCOakmvYj3Lk/CiC4BjGIUDXNpY5GB5u4mAucTyGpHJT6tKhVa1vP3OEJVILCRte/rGP9T/x/+Fy4S07/AJN97V7HXPvBxZgu97mDld8IaL+K5CyrK1fTn9zDr1F1LM3U41UVtM+WqfnPFLWkNDdAADy563VZfUoUqijDsSqE5Sjlk2UI7BAEAQBAEAQHy9twQeRFkBQmwbzRY0YXjwpJoSOrU5mH3D1q/uvm2ur6MgUvDVwX1kHiHqCoMk8rip3jcNlSC2ETxVQijiJN3x5mtL/PYn1KyjY6nHrhrLZHdZLJnY5tZUNnqI6OCGRtHG18xlJaSSMxYwAdTesrnSt4OMZTk1qfL/ZtKo8vC6HFdt+1k1H+zHctTE2R0jr3izHKwnqtmIF1mNk3CfPxJ4x3Dq4a7Hy/bOV8dM2GGJ9TVyzNYHE8IMieWl7nczoAfSitYpybfhil/lmFUbSx1Z0VO3sraOWV0UQqaeqbTyNcTwxmNs4dztbVZjZxdRRTelrK7h1Xpz5o2mxm08lZNPDKyEiINcJqRxfC7NzbcjwgudzbxpxjKLfPyfUzTm5cmYu2W18lJUinjbTMHCEgfWucxj3XIEbCBYO061tb20Zw1vPXy/didRp4Rk4vtJUGeGmoooXzup+O8yvPDa3RoDXNHSub6+Za07enpc6jeM49w6jyorqYnftJLBSGmp2d01ckjMkptGx0d+KS4anlotuEUZy1y5R/noN62ljqz6xDamqp6Qy1NKyOYVUcBBuY3sc6wkYeZGvWkLanKpphLKxkzrljmYtTtnOK2amiFFHw5GMb3Q9zHyFwFsoaNTc2W8bSG6U3qec9Eab16scjPrsexBlc2lZFTEPa6RjnPeDwmuDXX00dryXOFGg6O8bfby6m2qerB11O2NTHUyUZhaakyxCC2bI+F3hyk9WQA37bBZjbQlBVM8sPP17DeSTw0TkX61BOxUu/nENKaDtfKfMOiPfdW+yoc5SId2+SRNN2VFwcNphaxczOR2uJd+qhXs9VeTO9FYgiUKKdQgCAIAgCAIDgoCg947DRYxx29boph+Th7lf2fzbbS/dECt4auS+YZMzQ4cnAH16qgaw8E5cyHy7AMdDURmU3qKkT58rczbOa7IOzo+9TY3klKLx0WDnuljB2Y1sSZpZpIal8AqY2xzta1rs4Gl2k+C62l1rSutMVGUc46CVPL5eZlSbGQuswk8EUhpeH924cHZud9Fqrqa5+ec5M7tfgwItgBHT0scU72zUj3uinytJs4kua5nIg39y6O8bnJuPKXVGN1hLBz3gNNM6EzOc+SpbUyyua273hwdbLyDdLWTjHr1Y5JYSG6WnBtsC2cFHPUyRvPDqHB/BsA1j7Wc5pHj8S41K7qQjFrmvM2jHS3gxdpNl5Kt78tU5kckeR8To2SMtrdzMwux2vMLajcRppZjlp9csxODl5nRPsRk4DqOofTyQQdz58rZM0XOxDusHUHtWyu86lUjlN5+5h0+eUzh2wjGQU0dPNJHLSvc9k1g4lz/3he06HNdZ4tuUnNZUuq+g3XJJPofM+wxkpjDLUyPe6pZUOkfY9JpBytZya3TkEV3iepRS5YM7vljJ9P2OlbUz1EFVwzO5jnNdDHJbKLCxdqFhXMXBQlHOPdmN208pm4lwPNWxVZebxwviyWFjmIdmv1clxVXFN08dXk30+LJxU4CH1sVXnIMUUkeSwsQ4g3vz6lmNZqk6fd5DjzyblcTYoDexVd1YpwWa5BFCP5nG7v6l6Cwju6Gp/UgV3qqYL5o4ckbGfZa1vqACoJPLbJyWFg7lgyEAQBAEAQBAEBT+/nDbmnnHLpxO/qafzVxsqf6o/ch3S6SJ5u8xPurD6eQ+FkyO/mb0T+Sr7unorSXuSKUswRJFHOgQBAEAQHxLKGgucQABck8rLDeFkEb2VxYzSzN1yXL2X5gE2I/VR6NRyk0ZZIqmdsbS5xDQATcqQ2ksmDHwevFRE2QC1+Y7RoVrCepZBmrcBAEAQHy54AJOgAufMgPP2yp7txxshFw6eWX0NvY/kvQ1/lWmPZFfT8VXJ6DXniwCAIAgCAIAgCAICE736AzYbIRzicyT0A9L3FTdnz010u/I411mBqNxVeX0s0J/hS3b5ni599122pDFRSXmv2Odq/Dgs1VhKCAIAgOCUBBcaxXulzxmLaaMgHLzkd1Aef3AXUOpPU32RsjUjFXsBEIELT/hjp+mQ6lctbXTkZOjiSzODLvkcTo0knXzFa5cuQLGwGBsMYhDgXsAzjxOd0v1U+mtMdJqzZLoYCAIAgNPtdiApqKolP1Yn+sjKPeV1t4OdWMfc0m8RbKp3E0WapnlI/dxNaD2uNyPUFb7Ul4Irv/BEtVzbLuVGTggCAIAgCAIAgCA1+PUIqKaaI/Xje31jRb0paJqXZmslmLRTe5GrMVdJCf4kTgR95h/+q62nHVSU/wDuZDtnibReioicEAQBAa/Hpiynlc3mGFaVHiLCK0fL0GM6hmPpOl/UFX55YNzmmY0n9o7K0c7C7j2NHj7UWPMGxix3ggimiZH993TkPpPLzLpvcLwoxg3uw0TyZZn3IeQAXc3EXufNqu1um8yYZLFJNQgCAICv99OI8LD+H1zSNb6B0nfkFYbNhqrZ7Ee5liB0bjaPJRSSEfvZnWPY0Bv6FbbUlmqo9kYtY4gWOq0khAEAQBAEAQBAEAQHnmRpw3HNNA2pBHayQ/3e5eiXzrT7fsV/6Kx6FXnCwOVkBAEB1VUIkY5juTgQfSsNZWAVVW0roXujfoWn1jqI7Cq2UdLwbozqGhiDWyVUhY118rGavcBpfsHNbxhHGZAlOD4FTSMbKIj0tQHknS5sSFJhSg1nBrkkLGBoAAAA5AaBdsGD6WQEAQBAUvv4xAGanhH1GPkPndoPcFdbKhiMpEK6eWkWVsLRcCgpo7WIiYT5yLk+9VlzLVVk/clU1iKN8uBuEAQBAEAQBAEAQBAUTvuoTFXMmb/FiB8zmG36hX2zJaqTi/J/uQLlYmmXLs/WcemglvfPEw37bC/vVLVjpqOPZk2DzFM2K5mwQBAYGL4zDSMElS8RsJDczgbXPIaDRb06cqjxFZMOSXUiuMbUYVVNs+qjDhyeA7MPh1HYtqmz6s1hwZpvodzSxVuGlwMuIMc0ACzWuGg5C9lyWyq+ecWbb+HclUe3uGtADaqMACwADuXqUhWVdf8Ahmu9h3M7CtraOqk4dPO2R9icrA7kOZOmi1qW9Wmsyjg2jOMujN2uJsEAQBAee9vpe7cZdGBcCWGC3jsQHfmV6G0W7tcvs2V9XxVcHoGJmUADkAB6tF558ywPtAEAQBAEAQBAEAQHBQFY79cPzU0Mw5xy5T/K8fMK02XP5jj3RFuo5jk225ut4mGsbe5ie9lvEL3b7iuO0Yaaz9ze3lmBOVBO4QBAYuI4fHURPimaHseCCCP/AHVbQm4SUo9TDWVhlD4zsNT0szopMRgjI1DZI3l4afBzEaE2V9SvKlSCapt/cgyoRT5yMLvYpP8ANab8OVdOIq/0n/k03MfUO9ik/wA1pvw5Fjiav9J/5G5j6i5dgtkI8MhsCHyyavlAtf7LQDyaAqa6upV5c+SXRE2lSUFyJUop1CAIDqqZhGxz3cmtLj5gLn8llLLwYbwUDu7BrMZZKRfpzTHzagf1BegvPl22n2SK+j4quT0GvPFiEAQBAEAQBAEAQBAEBGd42Gd04dUM62szt/mZ0h+Sk2dTRWizlWjmDIBuFr7SVMJOjmskA7R0T7rKx2rDlGSI9o+qLNwfaGOplnhHRmp3lr2HnbQtePG03VVUoyhFS8mS4yTeDbrkbHKAFAUFvoiy4lf7UEZ97x+i9Bs1/J+7K66/WQRWBFMzBafi1EEf25om+twC5VZYpyfszemsyR6qAXlC4PpAEB0VtWyFjpJXBjGAlznaAALMYuTwuphvCyyHY/tQ2XB5qprS1srXtjDuZDnZGk+K41UylbuNyodupynPwNkU3C0XTqZSPBbHGD63O/RTNqz5RicLRdWXGqYmhAEAQBAEAQBAEAQBAdVTCJGOYeTmlp8xFv1WU8PJhrJ5+3dSdx4wyNxsM8sGvpDf6QvQXi3ltq+jK+i9NTBtN508lBi7aimJY90bH36nEXa4EdYIAuFysYxq27hLubV24VMotHYzaqLEoBJH0ZG2EkZ5sd+oPUVV3NtKhLD6eRLp1FNciQKOdDlAUnv3p7VNO/7UTm+y4H/crvZUvBJe5Au1zRWatSGb3YSPPiNIP9Zp9V3foo928UZfQ7UVmaPTa8uWoQHXNMGNLnENa0EkuNgAOZJRZbwh7lA7zNuDiDzFASKaM6eORw5PPZ4h6V6GxtFRWqX6n+CvrVtTwuhJt6DhS4VR0rR4XD9TGgn3uUWx+ZcTqP8A7J0r+Gmkb7ctR8PDg+1jLLI7zgHK0+oKPtKWa2OyR0tliBPlAJAQBAEAQBAEAQBAEAQBAed9v4RRYu940HEin9BsT+RXorR7y2x7NFdWWmpkle/GFskVJUt1BLm3+65ucfkouy21KUDrdLKTIXs/FW0MtLU0rTJ3R0WBmrXm5DoX+I6X186mVnSqxlCbxj8fQ404zg015noync4taXjK4gEtvextqL9divNvryLE7UMlUb+of2VK/wAUj2+tt/8AarbZT8UkRLteFFPK6K8mO6Snz4pCfsNkf8JaPe5QdoSxQf2JNsszPQ686WRwXeNAUnvF217vl7ipZGsp8wa+Zxsx5HO5/wAMe8q7s7TdR3s1l+SIVarqelMy6TZPC5n0kUFdGXxuBc1oBfO++c38Qs2wHUFpK4uY65Shyf4No06bwkzXb8cRz1ccLeUMVyPvP1HuAXXZcMU3J+bNLp5kkW5snRcCip4iLFkMYI7bC6p7ieqrKXuS6axFI265G4QBAEAQBAEAQBAEAQBAUzv3w4CWnnH12ujd2kdJvuJV1sqbcZQIV3HzM2vtW7NtdzdAxpv1h0brH3LnD5d9jv8AybvxUTV7EbYCgwqcnK6Rk9oWO63Pbe5HPKLEkrrdWu+uF2a5v6HOlVUaZZWx+1Da6kFQ5pjy3D83g3aLuLT1t7VWXFu6VTR1JVOopxyQCffO/iODKaMx5yGuL3All7B1rdY1VitlLTly5kd3TzjBt997M9DDIOQmafQ5jh+oXDZjxWafY2ulmCZSSviuLB3IRZsQe77MD/e5g+ardpvFJfUl2q8ZNMK3iSTYmaEwMDOLMziBxzWYHEHLy1yqFOxUaG9z5L8ndV8z04Jvi2GsqYnRS5sjxZ3Dc5jiPFmaQbKBCbhLUiQ1lEAoNjMDnkMUJD5G3uxs0mYW0dcX6lYSu7yMdUun0RHVKk3jzItusoIpMXldE20UImMYJva7sjNTqdMyl305K2SfV4ycqEVvHg1eLyd344QBdrqpjLeNrCAfc0rrTW6tft+5pLxVj0OG2XnSxOUAQBAEAQBAEAQBAEAQBAQDfTQiTDzJ9aGRjh5icrvcVP2bPTWx3I9zHMDRboZW1FBWUj/vG33Xtt+YUjaCcK0Zo527UoOJWmz2CyVlRHTM8JzrE6kNA8Nx81irOtVjTg5siwg5SwWtvPxKPDaCOgpui6RuXTmIh+8J7XE29JVTY05V6zqy8v38iZXlohpREdhsdwumgc2ugM0znk3MTZAGjRoFzp1qZd0bipLMHhfU40ZU4rmiwd5zmT4M6SMdC0EjNLWaXNtp1aFV1inC5UX15kiu80sooVehKwtbcLT9Oqk8TYm+vMT+QVPtWXKKJ1oupp9lDfaG/wD3NX+Ui71//j+y/g5wfzvu/wCS+lQFiUvvTwaTD6tmIUhyZ3dIt+rKQQSR4nNv6QVc2FWNaDoz59voQq8XCWtHduaAhp66rcNW6ey0yEekuWNpeKcIf92M23KLkaLdFAZ8UEjhfKyWUnxOdoP6ipG0Hot8fRHO3Wqpkv8AXnywCAIAgCAIAgCAIAgCAIAgNTtXQCoo6iI65onj02uPeF1oS01Iv3NKizFopvcniQirjG7lPERr9pvSH6q62nDVSyvJkO1eJtFkbK7Kx4bJWVUpaDJI9wPUyHwrX7Tc+pVle4dZRhHy/LJMKahmRF8D24ixOtEc9HS8Pp2nnILhG25b4TeZ8V+tSqtnKhSzGbz2RyjWjOWGjp3wwUjaWLuRtOHccX4AYHZcj+eXW17LbZsqjqPW308zW5UVFYNzVnjbN3GtqVvwEX/pXCPhvefc6vnR+xRyvytLm3DwWp6l/U6VrfZaD/uVHtV+OK9ifaLwtkN2YrGRY5xJXtYwVFVd7yA0XEgFye0qbXi3aYS8l/BwhhVst+bLK2v3hR0sTZKN9PUnNZzBKMwB5OAbe+vPzqrt7KVSWmeV9iXUrKKyjJwbEIsew54kaGF4dHI0G+SQagg9fUQsVIStayaf0MxkqsCL1VG/CcAljlGWaWR7D2lziAfYapUZqvdprov+/c5NbulhnxuFotKqa2hMcYPmBcf6gs7Vn+mJi0XJstxVBMCAIAgCAIAgCAIAgCAIAgOHC+hQHnAPGG4wSdGw1Rv/ACE39wd7l6XnWtuXVorf0VS29o9oMOrad8Dq+ONr7BxjeMxb1tueoqmo0a9OamoZwTJThJYyQg7JYGeeI/Gz5KfxV3/TOG6pdwNkcDHLEfjZ8k4q79Bnd0vUSiLFcNp8Oko4q2N7eFK1udwLjmDjbTtKibuvOsqjjjmjo5QUHHJRTeQV++hWvqXNuq2go6SgDJ6mKOR0kji17rOFzYXHmAVLf0atStmMW0WFvOMYc2ams2ZwaWR73YkLve5xAey1ybm2nausbi7UUt309jV06TecnV3o4L/mfxM+S24q7/p/ua7ql6iQbHf9Lwx73Q4k1wkaA5j3ty3HJ2g58wo1xxFdJOn0OtPRDpI0++HaiCqigipZWSjO57zGbgWFm/mV22bbzhJymsHO5qRawiZboqPhYZCbWMhfIe3M42PqsoW0Jaq79jvQjiBNFDOwQBAEAQBAEAQBAEAQBAEAKArjbDdh3dVPqGTiLOG3aWZukNCb36xb1Kyt9obqmoOOSNUt1N5NL9CzvKx+H/cu3xVen8mnCe4+hZ3lY/D/ALk+Lf2/kcIu4+hZ3lY/D/uWfi39v5HCLucP3LuAP/6xyP8AD/5T4qvT+RwnuVU9tiQeYJHq0/RWy5rJCaxyLF2e3VOrKaKfukM4rA7Lw72vy1uq2ttJU5uGnp7kqFrmOcmx+hZ3lY/D/uXL4qvT+TfhF3H0LO8rH4f9yz8W/t/I4T3OuXc7k1fWsaPvMA/NyfFc/wDgxwnuBuaJHRrWG97Wjv5/rdSfFP7ArRdy2cKohTwxxN5RsawegWVROWuTl3JkVhYMxamQgCAIAgCAIAgCAIAgCAIAgOLIDlAEAQHy8gAk6ADUnxdaA8qY3l7on4bg5nGlLXN5FuY2I9Fl6ylnRHPYqJ/qPS2yeTuKmETg5ghjALdQbAA+8FeYr6t5LV1yWkP0rBt1yNwgMWupBK0BwGjmu6QvyIP6LMZYMNZNRgmzfc8geZM4bxcjbWDeIQ5/XrchdalbUsY/5GsYYJDZcTcIAgCAIAgCAIAgCAIAgCAIAgCAIAgBQGm2wpZJqKojgP7R0Tw23Mm3K/byXW3lGNWLl0yaVE3F4PMBaWmxBaRoQ4WIt1EdS9UmnzXQqWn0PQG5+ilhw9vGBGeR72NdzDDa2h5XIJ9K87tCpGdbkWVumocycKEdwgCAIAgCAIAgCAIAgCAIAgCAIAgCAIAgCAIAgCAwpsIp3uzvghc/7To2F3tEXW6qTSwm/wDJjSuxmALQyco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4cdn4static.sharpschool.com/UserFiles/Servers/Server_3660/Image/Teacher%20Folders/prater/n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"/>
            <a:ext cx="195928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696" y="1525588"/>
            <a:ext cx="4872565" cy="3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1089</TotalTime>
  <Words>629</Words>
  <Application>Microsoft Office PowerPoint</Application>
  <PresentationFormat>On-screen Show (4:3)</PresentationFormat>
  <Paragraphs>143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Austin</vt:lpstr>
      <vt:lpstr>Foothill  High  School</vt:lpstr>
      <vt:lpstr>National Honor Society</vt:lpstr>
      <vt:lpstr>President</vt:lpstr>
      <vt:lpstr>Secretary</vt:lpstr>
      <vt:lpstr>Historians</vt:lpstr>
      <vt:lpstr>Service Officer</vt:lpstr>
      <vt:lpstr>Service Officer</vt:lpstr>
      <vt:lpstr>Leadership Team</vt:lpstr>
      <vt:lpstr>Leadership Team</vt:lpstr>
      <vt:lpstr>Leadership Team</vt:lpstr>
      <vt:lpstr>Leadership Team</vt:lpstr>
      <vt:lpstr>How will this benefit you?</vt:lpstr>
      <vt:lpstr>NHS requirements</vt:lpstr>
      <vt:lpstr>Individual hours</vt:lpstr>
      <vt:lpstr>Rules for individual hours:</vt:lpstr>
      <vt:lpstr>Club hours</vt:lpstr>
      <vt:lpstr>Upcoming events</vt:lpstr>
      <vt:lpstr>Hour logs</vt:lpstr>
      <vt:lpstr>PowerPoint Presentation</vt:lpstr>
      <vt:lpstr>Dues</vt:lpstr>
      <vt:lpstr>Important websites</vt:lpstr>
      <vt:lpstr>On website: foothillnhs.weebly.com click on calendar</vt:lpstr>
      <vt:lpstr>PowerPoint Presentation</vt:lpstr>
      <vt:lpstr>PowerPoint Presentation</vt:lpstr>
      <vt:lpstr>Get the texts</vt:lpstr>
      <vt:lpstr>PowerPoint Presentation</vt:lpstr>
      <vt:lpstr>PowerPoint Presentation</vt:lpstr>
      <vt:lpstr>Cancellations</vt:lpstr>
      <vt:lpstr>Are you a busy student? Don’t think you can do the hours? Check your closets and drawers!</vt:lpstr>
      <vt:lpstr>PowerPoint Presentation</vt:lpstr>
      <vt:lpstr>Vote for the shirt online!</vt:lpstr>
      <vt:lpstr>Shirt design- hoodies available, too.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Yearbook Group Photo</vt:lpstr>
      <vt:lpstr>Induction is in April or May.  You must complete a min. of 42 hours to be inducted.   No exceptions!</vt:lpstr>
      <vt:lpstr>Think you have what it takes?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Foothill  High  School</dc:title>
  <dc:creator>Ortiz</dc:creator>
  <cp:lastModifiedBy>LocalAdmin</cp:lastModifiedBy>
  <cp:revision>55</cp:revision>
  <dcterms:created xsi:type="dcterms:W3CDTF">2012-09-16T16:04:13Z</dcterms:created>
  <dcterms:modified xsi:type="dcterms:W3CDTF">2014-09-03T20:59:02Z</dcterms:modified>
</cp:coreProperties>
</file>